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76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4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5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1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67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8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79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2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47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6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36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32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A2FBC-E776-4C04-8AAE-A3140BC4D94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03E3-B2C1-43A4-AA15-CE15B36C7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3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danickova@1zskadan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10447" y="836712"/>
            <a:ext cx="30671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Tělesa</a:t>
            </a:r>
            <a:endParaRPr lang="cs-CZ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4032"/>
            <a:ext cx="812006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 descr="C:\Users\gawronova\AppData\Local\Microsoft\Windows\Temporary Internet Files\Content.IE5\9EQIXRAY\MP900438800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4" y="152636"/>
            <a:ext cx="8697609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cs-CZ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1306" y="4055674"/>
            <a:ext cx="86485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Geometrická tělesa</a:t>
            </a:r>
            <a:endParaRPr lang="cs-CZ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awronova\AppData\Local\Microsoft\Windows\Temporary Internet Files\Content.IE5\1612I4LI\MC90043475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89960"/>
            <a:ext cx="2651007" cy="265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awronova\AppData\Local\Microsoft\Windows\Temporary Internet Files\Content.IE5\SUYML8T8\MP900422143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44750" r="39368"/>
          <a:stretch/>
        </p:blipFill>
        <p:spPr bwMode="auto">
          <a:xfrm>
            <a:off x="820654" y="1053456"/>
            <a:ext cx="1800200" cy="27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gawronova\AppData\Local\Microsoft\Windows\Temporary Internet Files\Content.IE5\SRQ7EU8C\MP900342033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4729" r="15854" b="3937"/>
          <a:stretch/>
        </p:blipFill>
        <p:spPr bwMode="auto">
          <a:xfrm>
            <a:off x="3435926" y="3624989"/>
            <a:ext cx="2864266" cy="25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4055006"/>
            <a:ext cx="190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Dívka drží v rukou: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51134" y="3884559"/>
            <a:ext cx="16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Balíček má tvar: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07904" y="980728"/>
            <a:ext cx="2048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Klobouk je ve tvaru:</a:t>
            </a:r>
            <a:endParaRPr lang="cs-CZ" dirty="0"/>
          </a:p>
        </p:txBody>
      </p:sp>
      <p:sp>
        <p:nvSpPr>
          <p:cNvPr id="5" name="Obdélník 4">
            <a:hlinkClick r:id="" action="ppaction://noaction"/>
          </p:cNvPr>
          <p:cNvSpPr/>
          <p:nvPr/>
        </p:nvSpPr>
        <p:spPr>
          <a:xfrm>
            <a:off x="1802520" y="4578226"/>
            <a:ext cx="908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kouli</a:t>
            </a:r>
            <a:endParaRPr lang="cs-CZ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Obdélník 7">
            <a:hlinkClick r:id="" action="ppaction://noaction"/>
          </p:cNvPr>
          <p:cNvSpPr/>
          <p:nvPr/>
        </p:nvSpPr>
        <p:spPr>
          <a:xfrm>
            <a:off x="4988384" y="1619528"/>
            <a:ext cx="11322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kužele</a:t>
            </a:r>
            <a:endParaRPr lang="cs-CZ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Obdélník 10">
            <a:hlinkClick r:id="" action="ppaction://noaction"/>
          </p:cNvPr>
          <p:cNvSpPr/>
          <p:nvPr/>
        </p:nvSpPr>
        <p:spPr>
          <a:xfrm>
            <a:off x="6657331" y="5373216"/>
            <a:ext cx="12133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kvádru</a:t>
            </a:r>
            <a:endParaRPr lang="cs-CZ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7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gawronova\AppData\Local\Microsoft\Windows\Temporary Internet Files\Content.IE5\SUYML8T8\MC9003912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63" y="727956"/>
            <a:ext cx="23126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gawronova\AppData\Local\Microsoft\Windows\Temporary Internet Files\Content.IE5\SUYML8T8\MC9003797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43918"/>
            <a:ext cx="2496935" cy="288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gawronova\AppData\Local\Microsoft\Windows\Temporary Internet Files\Content.IE5\SUYML8T8\MC900234146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r="15148" b="9736"/>
          <a:stretch/>
        </p:blipFill>
        <p:spPr bwMode="auto">
          <a:xfrm>
            <a:off x="5681845" y="3582308"/>
            <a:ext cx="1770359" cy="22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gawronova\AppData\Local\Microsoft\Windows\Temporary Internet Files\Content.IE5\WAW1QHUB\MC9002372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6004"/>
            <a:ext cx="3744416" cy="247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476672"/>
            <a:ext cx="441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Věci kolem nás mají různé tvary, pojmenuj je: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25867" y="3516854"/>
            <a:ext cx="24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yramida  -   _________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3212976"/>
            <a:ext cx="20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rabice - _________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87029" y="5862395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alík - ___________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81845" y="6053127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popelnice - _________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271817" y="3320698"/>
            <a:ext cx="1107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2800" b="1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jehlan</a:t>
            </a:r>
            <a:endParaRPr lang="cs-CZ" sz="2800" b="1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516216" y="3002820"/>
            <a:ext cx="10209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2800" b="1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kvádr</a:t>
            </a:r>
            <a:endParaRPr lang="cs-CZ" sz="2800" b="1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517443" y="5687814"/>
            <a:ext cx="12653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2800" b="1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krychle</a:t>
            </a:r>
            <a:endParaRPr lang="cs-CZ" sz="2800" b="1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42579" y="5877273"/>
            <a:ext cx="947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2800" b="1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válec</a:t>
            </a:r>
            <a:endParaRPr lang="cs-CZ" sz="2800" b="1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gawronova\AppData\Local\Microsoft\Windows\Temporary Internet Files\Content.IE5\WS9ZG32B\MP900401474[1]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66" b="38731"/>
          <a:stretch/>
        </p:blipFill>
        <p:spPr bwMode="auto">
          <a:xfrm>
            <a:off x="859276" y="2183943"/>
            <a:ext cx="3421779" cy="429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gawronova\AppData\Local\Microsoft\Windows\Temporary Internet Files\Content.IE5\WS9ZG32B\MP900432828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2" t="8006" r="25758"/>
          <a:stretch/>
        </p:blipFill>
        <p:spPr bwMode="auto">
          <a:xfrm>
            <a:off x="5003335" y="2183943"/>
            <a:ext cx="3240360" cy="42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21055" y="764704"/>
            <a:ext cx="23615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jehlan</a:t>
            </a:r>
            <a:endParaRPr lang="cs-CZ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gawronova\AppData\Local\Microsoft\Windows\Temporary Internet Files\Content.IE5\TC2NESPB\MC900396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93" y="380747"/>
            <a:ext cx="1098787" cy="157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Zápis do sešitu -  </a:t>
            </a:r>
            <a:r>
              <a:rPr lang="cs-CZ" sz="4900" b="1" dirty="0" smtClean="0">
                <a:solidFill>
                  <a:schemeClr val="accent2">
                    <a:lumMod val="75000"/>
                  </a:schemeClr>
                </a:solidFill>
              </a:rPr>
              <a:t>Geometrická tělesa</a:t>
            </a:r>
            <a:endParaRPr lang="cs-CZ" sz="4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školního sešitu si překresli rámečky na straně 66 a 67 . </a:t>
            </a:r>
          </a:p>
          <a:p>
            <a:r>
              <a:rPr lang="cs-CZ" dirty="0" smtClean="0"/>
              <a:t>Pak vypracuj pracovní list, který pošli na email </a:t>
            </a:r>
            <a:r>
              <a:rPr lang="cs-CZ" dirty="0" smtClean="0">
                <a:hlinkClick r:id="rId2"/>
              </a:rPr>
              <a:t>danickova@1zskadan.cz</a:t>
            </a:r>
            <a:endParaRPr lang="cs-CZ" dirty="0" smtClean="0"/>
          </a:p>
          <a:p>
            <a:r>
              <a:rPr lang="cs-CZ" dirty="0" smtClean="0"/>
              <a:t>Na online výuku si připrav cvičení 1 – 7 / 62-63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59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68800" y="916895"/>
            <a:ext cx="27279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krychle</a:t>
            </a:r>
            <a:endParaRPr lang="cs-CZ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Obrázek 2" descr="C:\Users\gawronova\AppData\Local\Microsoft\Windows\Temporary Internet Files\Content.IE5\0YHW0MGY\MP900399551[1]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r="12598" b="37805"/>
          <a:stretch/>
        </p:blipFill>
        <p:spPr bwMode="auto">
          <a:xfrm>
            <a:off x="734291" y="2564904"/>
            <a:ext cx="3713018" cy="344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30" y="2579493"/>
            <a:ext cx="362743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gawronova\AppData\Local\Microsoft\Windows\Temporary Internet Files\Content.IE5\SRQ7EU8C\MP90040288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64096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883715"/>
            <a:ext cx="23696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kvádr</a:t>
            </a:r>
            <a:endParaRPr lang="cs-CZ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Obrázek 2" descr="C:\Users\gawronova\AppData\Local\Microsoft\Windows\Temporary Internet Files\Content.IE5\O6ILD229\MC900441288[1]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7" t="-2454" r="777" b="16325"/>
          <a:stretch/>
        </p:blipFill>
        <p:spPr bwMode="auto">
          <a:xfrm>
            <a:off x="251163" y="2348880"/>
            <a:ext cx="4320480" cy="424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65" y="2204864"/>
            <a:ext cx="3783853" cy="436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gawronova\AppData\Local\Microsoft\Windows\Temporary Internet Files\Content.IE5\SUYML8T8\MC9004417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58" y="18864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72111" y="1412776"/>
            <a:ext cx="21099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koule</a:t>
            </a:r>
            <a:endParaRPr lang="cs-CZ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Obrázek 2" descr="C:\Users\gawronova\AppData\Local\Microsoft\Windows\Temporary Internet Files\Content.IE5\9EQIXRAY\MC900437065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9" y="67854"/>
            <a:ext cx="288032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C:\Users\gawronova\AppData\Local\Microsoft\Windows\Temporary Internet Files\Content.IE5\0YHW0MGY\MP900315569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808312" cy="218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2898"/>
            <a:ext cx="41148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11467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27541" y="679459"/>
            <a:ext cx="1989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kužel</a:t>
            </a:r>
            <a:endParaRPr lang="cs-CZ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1005"/>
            <a:ext cx="3566596" cy="457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16965"/>
            <a:ext cx="3744416" cy="524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gawronova\AppData\Local\Microsoft\Windows\Temporary Internet Files\Content.IE5\SRQ7EU8C\MC9003331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1153522" cy="12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91133" y="692696"/>
            <a:ext cx="19804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válec</a:t>
            </a:r>
            <a:endParaRPr lang="cs-CZ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10" descr="C:\Users\gawronova\AppData\Local\Microsoft\Windows\Temporary Internet Files\Content.IE5\1612I4LI\MP9003905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4" y="2204864"/>
            <a:ext cx="4200958" cy="42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gawronova\AppData\Local\Microsoft\Windows\Temporary Internet Files\Content.IE5\WS9ZG32B\MP9004306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224400"/>
            <a:ext cx="2563453" cy="32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C:\Users\gawronova\AppData\Local\Microsoft\Windows\Temporary Internet Files\Content.IE5\1612I4LI\MC900361462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30827"/>
            <a:ext cx="3960440" cy="346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4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awronova\AppData\Local\Microsoft\Windows\Temporary Internet Files\Content.IE5\TC2NESPB\MP9001826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000"/>
            <a:ext cx="2994443" cy="44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gawronova\AppData\Local\Microsoft\Windows\Temporary Internet Files\Content.IE5\TC2NESPB\MP9004006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7848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95400" y="4882898"/>
            <a:ext cx="375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ádinka se zelenou tekutinou má tvar: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45936" y="1154308"/>
            <a:ext cx="193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Globus je ve tvaru:</a:t>
            </a:r>
            <a:endParaRPr lang="cs-CZ" dirty="0"/>
          </a:p>
        </p:txBody>
      </p:sp>
      <p:sp>
        <p:nvSpPr>
          <p:cNvPr id="8" name="Obdélník 7">
            <a:hlinkClick r:id="" action="ppaction://noaction"/>
          </p:cNvPr>
          <p:cNvSpPr/>
          <p:nvPr/>
        </p:nvSpPr>
        <p:spPr>
          <a:xfrm>
            <a:off x="3820481" y="2586554"/>
            <a:ext cx="11188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koule</a:t>
            </a:r>
            <a:endParaRPr lang="cs-CZ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Obdélník 8">
            <a:hlinkClick r:id="" action="ppaction://noaction"/>
          </p:cNvPr>
          <p:cNvSpPr/>
          <p:nvPr/>
        </p:nvSpPr>
        <p:spPr>
          <a:xfrm>
            <a:off x="1054985" y="5330531"/>
            <a:ext cx="1266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smtClean="0">
                <a:ln/>
                <a:solidFill>
                  <a:srgbClr val="00B050"/>
                </a:solidFill>
                <a:effectLst/>
              </a:rPr>
              <a:t>kužele</a:t>
            </a:r>
            <a:endParaRPr lang="cs-CZ" sz="32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027" name="Picture 3" descr="C:\Users\gawronova\AppData\Local\Microsoft\Windows\Temporary Internet Files\Content.IE5\TC2NESPB\MC90043845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93" y="3976909"/>
            <a:ext cx="2795822" cy="249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136053" y="4227089"/>
            <a:ext cx="180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obrázku jsou:</a:t>
            </a:r>
            <a:endParaRPr lang="cs-CZ" dirty="0"/>
          </a:p>
        </p:txBody>
      </p:sp>
      <p:sp>
        <p:nvSpPr>
          <p:cNvPr id="12" name="Obdélník 11">
            <a:hlinkClick r:id="" action="ppaction://noaction"/>
          </p:cNvPr>
          <p:cNvSpPr/>
          <p:nvPr/>
        </p:nvSpPr>
        <p:spPr>
          <a:xfrm>
            <a:off x="7499568" y="4805954"/>
            <a:ext cx="1310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krychle</a:t>
            </a:r>
            <a:endParaRPr lang="cs-CZ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4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110</Words>
  <Application>Microsoft Office PowerPoint</Application>
  <PresentationFormat>Předvádění na obrazovce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Zápis do sešitu -  Geometrická tělesa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gawronova</dc:creator>
  <cp:lastModifiedBy>Alena</cp:lastModifiedBy>
  <cp:revision>36</cp:revision>
  <dcterms:created xsi:type="dcterms:W3CDTF">2012-04-29T19:06:11Z</dcterms:created>
  <dcterms:modified xsi:type="dcterms:W3CDTF">2020-10-24T08:15:18Z</dcterms:modified>
</cp:coreProperties>
</file>