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Opakované měření délky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000" y="836712"/>
            <a:ext cx="90010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Změřili jsme  délku učebny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Měření </a:t>
            </a:r>
            <a:r>
              <a:rPr lang="cs-CZ" sz="2800" dirty="0" smtClean="0"/>
              <a:t>provedli </a:t>
            </a:r>
            <a:r>
              <a:rPr lang="cs-CZ" sz="2800" dirty="0" smtClean="0"/>
              <a:t>pětkrát.</a:t>
            </a:r>
          </a:p>
          <a:p>
            <a:pPr marL="0" indent="0">
              <a:buNone/>
            </a:pPr>
            <a:r>
              <a:rPr lang="cs-CZ" sz="2800" dirty="0" smtClean="0"/>
              <a:t>Výsledky </a:t>
            </a:r>
            <a:r>
              <a:rPr lang="cs-CZ" sz="2800" dirty="0" smtClean="0"/>
              <a:t>zaznamenali </a:t>
            </a:r>
            <a:r>
              <a:rPr lang="cs-CZ" sz="2800" dirty="0" smtClean="0"/>
              <a:t>do sešitu.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I když </a:t>
            </a:r>
            <a:r>
              <a:rPr lang="cs-CZ" sz="2800" dirty="0" smtClean="0"/>
              <a:t>jsme </a:t>
            </a:r>
            <a:r>
              <a:rPr lang="cs-CZ" sz="2800" dirty="0" smtClean="0"/>
              <a:t>měřili pečlivě, výsledky měření se liší. </a:t>
            </a:r>
          </a:p>
          <a:p>
            <a:pPr marL="0" indent="0">
              <a:buNone/>
            </a:pPr>
            <a:r>
              <a:rPr lang="cs-CZ" sz="2800" dirty="0" smtClean="0"/>
              <a:t>Skutečnému </a:t>
            </a:r>
            <a:r>
              <a:rPr lang="cs-CZ" sz="2800" dirty="0" smtClean="0"/>
              <a:t>rozměru učebny se bude nejvíce blížit</a:t>
            </a:r>
          </a:p>
          <a:p>
            <a:pPr marL="0" indent="0">
              <a:buNone/>
            </a:pPr>
            <a:r>
              <a:rPr lang="cs-CZ" sz="4000" u="sng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</a:t>
            </a:r>
            <a:r>
              <a:rPr lang="cs-CZ" sz="4000" u="sng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ritmetický </a:t>
            </a:r>
            <a:r>
              <a:rPr lang="cs-CZ" sz="4000" u="sng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průměr </a:t>
            </a:r>
            <a:r>
              <a:rPr lang="cs-CZ" sz="2800" dirty="0" smtClean="0"/>
              <a:t>z naměřených </a:t>
            </a:r>
            <a:r>
              <a:rPr lang="cs-CZ" sz="2800" dirty="0" smtClean="0"/>
              <a:t>hodnot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   (</a:t>
            </a:r>
            <a:r>
              <a:rPr lang="cs-CZ" sz="2000" dirty="0" err="1" smtClean="0"/>
              <a:t>uč.str</a:t>
            </a:r>
            <a:r>
              <a:rPr lang="cs-CZ" sz="2000" dirty="0" smtClean="0"/>
              <a:t>. 72 )</a:t>
            </a:r>
            <a:endParaRPr lang="cs-CZ" sz="2000" dirty="0"/>
          </a:p>
        </p:txBody>
      </p:sp>
      <p:pic>
        <p:nvPicPr>
          <p:cNvPr id="1026" name="Picture 2" descr="C:\Users\Krejsová\AppData\Local\Microsoft\Windows\Temporary Internet Files\Content.IE5\56TU68TU\MP9003995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094" y="184301"/>
            <a:ext cx="2775198" cy="26417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ejsová\AppData\Local\Microsoft\Windows\Temporary Internet Files\Content.IE5\AF19HDOE\MC90044127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7469">
            <a:off x="865568" y="423190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6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 d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vypočítaný z hodnot opakovaných měření téže </a:t>
            </a:r>
            <a:r>
              <a:rPr lang="cs-CZ" sz="2800" dirty="0"/>
              <a:t>délky </a:t>
            </a:r>
            <a:r>
              <a:rPr lang="cs-CZ" sz="2800" dirty="0" smtClean="0"/>
              <a:t>je správnější než hodnota délky naměřená jen jednou</a:t>
            </a:r>
            <a:endParaRPr lang="cs-CZ" sz="2800" dirty="0"/>
          </a:p>
        </p:txBody>
      </p:sp>
      <p:pic>
        <p:nvPicPr>
          <p:cNvPr id="3075" name="Picture 3" descr="C:\Users\Krejsová\AppData\Local\Microsoft\Windows\Temporary Internet Files\Content.IE5\HW1QB9ZW\MC900078805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59320"/>
            <a:ext cx="3312368" cy="295862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rejsová\AppData\Local\Microsoft\Windows\Temporary Internet Files\Content.IE5\HW1QB9ZW\MC900237503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8053"/>
            <a:ext cx="2350713" cy="245561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Krejsová\AppData\Local\Microsoft\Windows\Temporary Internet Files\Content.IE5\HW1QB9ZW\MC900078805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448" y="3611720"/>
            <a:ext cx="3312368" cy="295862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9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cs-CZ" dirty="0" smtClean="0"/>
              <a:t>Příklad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513" y="1196752"/>
            <a:ext cx="8606562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000" dirty="0" smtClean="0"/>
              <a:t>Při měření délky hřiště byly zjištěny tyto hodnoty: </a:t>
            </a:r>
          </a:p>
          <a:p>
            <a:pPr marL="0" indent="0">
              <a:buNone/>
            </a:pPr>
            <a:r>
              <a:rPr lang="cs-CZ" sz="3000" dirty="0" smtClean="0"/>
              <a:t>15,95 m   </a:t>
            </a:r>
            <a:r>
              <a:rPr lang="cs-CZ" sz="3000" dirty="0" smtClean="0">
                <a:solidFill>
                  <a:schemeClr val="tx2"/>
                </a:solidFill>
              </a:rPr>
              <a:t>dolní </a:t>
            </a:r>
            <a:r>
              <a:rPr lang="cs-CZ" sz="3000" dirty="0">
                <a:solidFill>
                  <a:schemeClr val="tx2"/>
                </a:solidFill>
              </a:rPr>
              <a:t>mez měření</a:t>
            </a:r>
          </a:p>
          <a:p>
            <a:pPr marL="0" indent="0">
              <a:buNone/>
            </a:pPr>
            <a:r>
              <a:rPr lang="cs-CZ" sz="3000" dirty="0" smtClean="0"/>
              <a:t>15,98 m</a:t>
            </a:r>
          </a:p>
          <a:p>
            <a:pPr marL="0" indent="0">
              <a:buNone/>
            </a:pPr>
            <a:r>
              <a:rPr lang="cs-CZ" sz="3000" dirty="0" smtClean="0"/>
              <a:t>15,99 m   </a:t>
            </a:r>
            <a:r>
              <a:rPr lang="cs-CZ" sz="3000" dirty="0" smtClean="0">
                <a:solidFill>
                  <a:schemeClr val="tx2"/>
                </a:solidFill>
              </a:rPr>
              <a:t>horní mez měření</a:t>
            </a:r>
          </a:p>
          <a:p>
            <a:pPr marL="0" indent="0">
              <a:buNone/>
            </a:pPr>
            <a:r>
              <a:rPr lang="cs-CZ" sz="3000" dirty="0" smtClean="0"/>
              <a:t>15,97 m</a:t>
            </a:r>
          </a:p>
          <a:p>
            <a:pPr marL="0" indent="0">
              <a:buNone/>
            </a:pPr>
            <a:r>
              <a:rPr lang="cs-CZ" sz="3000" dirty="0" smtClean="0"/>
              <a:t>15,98 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000" b="1" dirty="0" smtClean="0">
                <a:solidFill>
                  <a:schemeClr val="tx2"/>
                </a:solidFill>
              </a:rPr>
              <a:t>Výpočet aritmetického průměru:</a:t>
            </a:r>
          </a:p>
          <a:p>
            <a:pPr marL="0" indent="0">
              <a:buNone/>
            </a:pPr>
            <a:r>
              <a:rPr lang="cs-CZ" sz="3000" dirty="0" smtClean="0"/>
              <a:t>(15,95 + 15,98 +15,99 + 15,97 +15,98): 5 =</a:t>
            </a:r>
            <a:r>
              <a:rPr lang="cs-CZ" sz="2600" dirty="0" smtClean="0"/>
              <a:t> </a:t>
            </a:r>
            <a:endParaRPr lang="cs-CZ" sz="2600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3000" dirty="0"/>
              <a:t>= 79,87 : 5 = </a:t>
            </a:r>
            <a:r>
              <a:rPr lang="cs-CZ" sz="3000" dirty="0" smtClean="0"/>
              <a:t>15,974 m  ( 15,97 m)       </a:t>
            </a:r>
            <a:endParaRPr lang="cs-CZ" sz="3000" dirty="0"/>
          </a:p>
          <a:p>
            <a:pPr marL="0" indent="0">
              <a:buNone/>
            </a:pPr>
            <a:endParaRPr lang="cs-CZ" sz="3000" dirty="0"/>
          </a:p>
        </p:txBody>
      </p:sp>
      <p:pic>
        <p:nvPicPr>
          <p:cNvPr id="2050" name="Picture 2" descr="C:\Users\Krejsová\AppData\Local\Microsoft\Windows\Temporary Internet Files\Content.IE5\24NWSEIX\MC9002375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399" y="1628800"/>
            <a:ext cx="2592288" cy="445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4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121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Default Theme</vt:lpstr>
      <vt:lpstr>Opakované měření délky</vt:lpstr>
      <vt:lpstr>Prezentace aplikace PowerPoint</vt:lpstr>
      <vt:lpstr>Aritmetický průměr d</vt:lpstr>
      <vt:lpstr>Příklad: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Opakované měření délky</dc:title>
  <dc:creator>Krejsová</dc:creator>
  <cp:lastModifiedBy>Alena</cp:lastModifiedBy>
  <cp:revision>11</cp:revision>
  <dcterms:created xsi:type="dcterms:W3CDTF">2012-02-26T18:01:34Z</dcterms:created>
  <dcterms:modified xsi:type="dcterms:W3CDTF">2021-01-17T12:39:34Z</dcterms:modified>
</cp:coreProperties>
</file>